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74" r:id="rId4"/>
    <p:sldId id="272" r:id="rId5"/>
    <p:sldId id="273" r:id="rId6"/>
    <p:sldId id="264" r:id="rId7"/>
    <p:sldId id="258" r:id="rId8"/>
    <p:sldId id="259" r:id="rId9"/>
    <p:sldId id="269" r:id="rId10"/>
    <p:sldId id="260" r:id="rId11"/>
    <p:sldId id="261" r:id="rId12"/>
    <p:sldId id="262" r:id="rId13"/>
    <p:sldId id="263" r:id="rId14"/>
    <p:sldId id="268" r:id="rId15"/>
    <p:sldId id="266" r:id="rId16"/>
    <p:sldId id="275" r:id="rId17"/>
    <p:sldId id="265" r:id="rId18"/>
    <p:sldId id="270" r:id="rId19"/>
    <p:sldId id="267" r:id="rId2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21" autoAdjust="0"/>
    <p:restoredTop sz="94660"/>
  </p:normalViewPr>
  <p:slideViewPr>
    <p:cSldViewPr>
      <p:cViewPr varScale="1">
        <p:scale>
          <a:sx n="98" d="100"/>
          <a:sy n="98" d="100"/>
        </p:scale>
        <p:origin x="-6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D17FA3B-C404-4317-B0BC-953931111309}" type="datetimeFigureOut">
              <a:rPr lang="pl-PL" smtClean="0"/>
              <a:t>2017-10-17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Maciej </a:t>
            </a:r>
            <a:r>
              <a:rPr lang="pl-PL" dirty="0" err="1" smtClean="0"/>
              <a:t>Miezian</a:t>
            </a:r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Kolej w służbie postępu – dzieje dwóch krakowskich malowideł kolejowych z lat 50-tych XX wieku. </a:t>
            </a:r>
          </a:p>
        </p:txBody>
      </p:sp>
    </p:spTree>
    <p:extLst>
      <p:ext uri="{BB962C8B-B14F-4D97-AF65-F5344CB8AC3E}">
        <p14:creationId xmlns:p14="http://schemas.microsoft.com/office/powerpoint/2010/main" val="294983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miezian\Desktop\Wykład kolejowy 19 pazdiernika\4389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242752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26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miezian\Desktop\Wykład kolejowy 19 pazdiernika\SDC110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4933"/>
            <a:ext cx="4392488" cy="393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miezian\Desktop\Wykład kolejowy 19 pazdiernika\SDC108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24001"/>
            <a:ext cx="2584869" cy="1938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miezian\Desktop\Wykład kolejowy 19 pazdiernika\SDC1081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618437"/>
            <a:ext cx="259228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miezian\Desktop\Wykład kolejowy 19 pazdiernika\SDC1082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244" y="3552849"/>
            <a:ext cx="2253180" cy="3004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miezian\Desktop\Wykład kolejowy 19 pazdiernika\SDC1082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646" y="274469"/>
            <a:ext cx="2321778" cy="309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359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miezian\Desktop\Wykład kolejowy 19 pazdiernika\100_08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01941"/>
            <a:ext cx="3226017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miezian\Desktop\Wykład kolejowy 19 pazdiernika\dom w ktorym mieszkal dzierzynsk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11457"/>
            <a:ext cx="4377979" cy="583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mmiezian\Desktop\Wykład kolejowy 19 pazdiernika\100_08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00" y="3827809"/>
            <a:ext cx="319711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50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miezian\Desktop\Wykład kolejowy 19 pazdiernika\100_08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548680"/>
            <a:ext cx="7025259" cy="483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miezian\Desktop\Wykład kolejowy 19 pazdiernika\pomnik Lenina i Stalina w Parku Strzelecki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6463" y="3789040"/>
            <a:ext cx="2793107" cy="279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8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miezian\Desktop\Wykład kolejowy 19 pazdiernika\Obrazy\główny0034 - K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6672"/>
            <a:ext cx="7128792" cy="5837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687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miezian\Desktop\Wykład kolejowy 19 pazdiernika\Obrazy\główny00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6672"/>
            <a:ext cx="7272808" cy="596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58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miezian\Desktop\Wykład kolejowy 19 pazdiernika\Obrazy\główny00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6672"/>
            <a:ext cx="7272808" cy="589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74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miezian\Desktop\Wykład kolejowy 19 pazdiernika\ZR_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908720"/>
            <a:ext cx="3465560" cy="493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miezian\Desktop\Wykład kolejowy 19 pazdiernika\di1197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93098"/>
            <a:ext cx="4464497" cy="5769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65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miezian\Desktop\Wykład kolejowy 19 pazdiernika\Obrazy\DSCN42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94509"/>
            <a:ext cx="7558498" cy="5670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52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miezian\Desktop\Wykład kolejowy 19 pazdiernika\Obrazy\DSC_41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2736"/>
            <a:ext cx="7576255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96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miezian\Desktop\Wykład kolejowy 19 pazdiernika\Obrazy\DSC_41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41374"/>
            <a:ext cx="7893942" cy="525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159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miezian\Desktop\Wykład kolejowy 19 pazdiernika\Obrazy\DSC_41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692696"/>
            <a:ext cx="8009183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397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miezian\Desktop\z9950066V,Krakow--rondo-Mogilskie--biurowiec-PK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692696"/>
            <a:ext cx="8303949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3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miezian\Desktop\Wykład kolejowy 19 pazdiernika\Obrazy\DSCN98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5470751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mmiezian\Desktop\Wykład kolejowy 19 pazdiernika\Obrazy\Fresk z c1954 r z holu gmachu PKP przy Rondzie Mogilski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2919" y="3356992"/>
            <a:ext cx="563083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076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miezian\Desktop\z14802384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71" y="591128"/>
            <a:ext cx="8132124" cy="543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miezian\Desktop\2709_1086_TQf_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630" y="5229200"/>
            <a:ext cx="1082325" cy="100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miezian\Desktop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392" y="3233269"/>
            <a:ext cx="1299509" cy="1995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miezian\Desktop\brzozowski-tadeusz-mlo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630" y="4920875"/>
            <a:ext cx="114300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mmiezian\Desktop\kantor-praczk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659770"/>
            <a:ext cx="1245702" cy="1904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82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mmiezian\Desktop\Wykład kolejowy 19 pazdiernika\Obrazy\DSCN60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632848" cy="5726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80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miezian\Desktop\Wykład kolejowy 19 pazdiernika\imp-lotnisko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89" y="548680"/>
            <a:ext cx="5772075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miezian\Desktop\Wykład kolejowy 19 pazdiernika\elementar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597" y="1700808"/>
            <a:ext cx="1363663" cy="128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miezian\Desktop\Wykład kolejowy 19 pazdiernika\12248_ec345cd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396" y="3789040"/>
            <a:ext cx="3127500" cy="239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miezian\Desktop\Wykład kolejowy 19 pazdiernika\tance_blo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000576"/>
            <a:ext cx="3465027" cy="118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877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miezian\Desktop\Wykład kolejowy 19 pazdiernika\Obrazy\DSCN95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0294"/>
            <a:ext cx="4900707" cy="367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mmiezian\Desktop\siz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261" y="4360734"/>
            <a:ext cx="3409223" cy="2215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miezian\Desktop\Wykład kolejowy 19 pazdiernika\35891-jan_szczepkowski_kapliczka_bozego_narodzen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831" y="4077072"/>
            <a:ext cx="2810304" cy="2466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miezian\Desktop\robert-delauna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298" y="400294"/>
            <a:ext cx="3167369" cy="3186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65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teka">
  <a:themeElements>
    <a:clrScheme name="Aptek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tek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tek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86</TotalTime>
  <Words>18</Words>
  <Application>Microsoft Office PowerPoint</Application>
  <PresentationFormat>Pokaz na ekranie (4:3)</PresentationFormat>
  <Paragraphs>2</Paragraphs>
  <Slides>19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19</vt:i4>
      </vt:variant>
    </vt:vector>
  </HeadingPairs>
  <TitlesOfParts>
    <vt:vector size="20" baseType="lpstr">
      <vt:lpstr>Apteka</vt:lpstr>
      <vt:lpstr>Kolej w służbie postępu – dzieje dwóch krakowskich malowideł kolejowych z lat 50-tych XX wieku.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Kolej w służbie postępu – dzieje dwóch krakowskich malowideł kolejowych z lat 50-tych XX wieku. </dc:title>
  <dc:creator>Maciej Miezian</dc:creator>
  <cp:lastModifiedBy>Maciej Miezian</cp:lastModifiedBy>
  <cp:revision>12</cp:revision>
  <dcterms:created xsi:type="dcterms:W3CDTF">2017-10-16T12:41:23Z</dcterms:created>
  <dcterms:modified xsi:type="dcterms:W3CDTF">2017-10-17T09:15:19Z</dcterms:modified>
</cp:coreProperties>
</file>