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87" r:id="rId4"/>
    <p:sldId id="282" r:id="rId5"/>
    <p:sldId id="283" r:id="rId6"/>
    <p:sldId id="290" r:id="rId7"/>
    <p:sldId id="291" r:id="rId8"/>
    <p:sldId id="289" r:id="rId9"/>
    <p:sldId id="257" r:id="rId10"/>
    <p:sldId id="259" r:id="rId11"/>
    <p:sldId id="265" r:id="rId12"/>
    <p:sldId id="261" r:id="rId13"/>
    <p:sldId id="262" r:id="rId14"/>
    <p:sldId id="263" r:id="rId15"/>
    <p:sldId id="266" r:id="rId16"/>
    <p:sldId id="267" r:id="rId17"/>
    <p:sldId id="273" r:id="rId18"/>
    <p:sldId id="274" r:id="rId19"/>
    <p:sldId id="272" r:id="rId20"/>
    <p:sldId id="275" r:id="rId21"/>
    <p:sldId id="276" r:id="rId22"/>
    <p:sldId id="277" r:id="rId23"/>
    <p:sldId id="269" r:id="rId24"/>
    <p:sldId id="270" r:id="rId25"/>
    <p:sldId id="271" r:id="rId26"/>
    <p:sldId id="268" r:id="rId27"/>
    <p:sldId id="280" r:id="rId2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711" autoAdjust="0"/>
  </p:normalViewPr>
  <p:slideViewPr>
    <p:cSldViewPr snapToGrid="0">
      <p:cViewPr varScale="1">
        <p:scale>
          <a:sx n="79" d="100"/>
          <a:sy n="79" d="100"/>
        </p:scale>
        <p:origin x="120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0031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9786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1744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4174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626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4917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0522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0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526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840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127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FF71B-8026-4EA8-9447-79893A3F932C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AE95D-402E-4C50-A5A0-422E295825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288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PowerPoint_Slide1.sldx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PowerPoint_Slide2.sldx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emf"/><Relationship Id="rId4" Type="http://schemas.openxmlformats.org/officeDocument/2006/relationships/package" Target="../embeddings/Microsoft_PowerPoint_Slide3.sld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3.emf"/><Relationship Id="rId4" Type="http://schemas.openxmlformats.org/officeDocument/2006/relationships/package" Target="../embeddings/Microsoft_PowerPoint_Slide4.sldx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emf"/><Relationship Id="rId4" Type="http://schemas.openxmlformats.org/officeDocument/2006/relationships/package" Target="../embeddings/Microsoft_PowerPoint_Slide5.sld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package" Target="../embeddings/Microsoft_PowerPoint_Slide6.sld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emf"/><Relationship Id="rId4" Type="http://schemas.openxmlformats.org/officeDocument/2006/relationships/package" Target="../embeddings/Microsoft_PowerPoint_Slide7.sldx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1.emf"/><Relationship Id="rId4" Type="http://schemas.openxmlformats.org/officeDocument/2006/relationships/package" Target="../embeddings/Microsoft_PowerPoint_Slide8.sldx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/>
              <a:t>Stowarzyszenie Inżynierów i Techników Komunikacji </a:t>
            </a:r>
            <a:br>
              <a:rPr lang="pl-PL" sz="2800" dirty="0" smtClean="0"/>
            </a:br>
            <a:r>
              <a:rPr lang="pl-PL" sz="2800" dirty="0" smtClean="0"/>
              <a:t>Oddział w Krakowie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38200" y="2793999"/>
            <a:ext cx="10185400" cy="3382963"/>
          </a:xfrm>
        </p:spPr>
        <p:txBody>
          <a:bodyPr/>
          <a:lstStyle/>
          <a:p>
            <a:pPr marL="0" indent="0" algn="ctr">
              <a:buNone/>
            </a:pPr>
            <a:r>
              <a:rPr lang="pl-PL" sz="4000" dirty="0" smtClean="0"/>
              <a:t>170 LAT KOLEI W KRAKOWIE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1049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90" y="0"/>
            <a:ext cx="8782609" cy="7962900"/>
          </a:xfrm>
        </p:spPr>
      </p:pic>
    </p:spTree>
    <p:extLst>
      <p:ext uri="{BB962C8B-B14F-4D97-AF65-F5344CB8AC3E}">
        <p14:creationId xmlns:p14="http://schemas.microsoft.com/office/powerpoint/2010/main" val="168755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l-PL" altLang="pl-PL" sz="3200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7825" y="0"/>
            <a:ext cx="11226767" cy="6906991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406506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200264"/>
            <a:ext cx="3466976" cy="4681997"/>
          </a:xfrm>
        </p:spPr>
      </p:pic>
    </p:spTree>
    <p:extLst>
      <p:ext uri="{BB962C8B-B14F-4D97-AF65-F5344CB8AC3E}">
        <p14:creationId xmlns:p14="http://schemas.microsoft.com/office/powerpoint/2010/main" val="139254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96" y="-74141"/>
            <a:ext cx="10084169" cy="7133967"/>
          </a:xfrm>
        </p:spPr>
      </p:pic>
    </p:spTree>
    <p:extLst>
      <p:ext uri="{BB962C8B-B14F-4D97-AF65-F5344CB8AC3E}">
        <p14:creationId xmlns:p14="http://schemas.microsoft.com/office/powerpoint/2010/main" val="361249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544173" cy="6857999"/>
          </a:xfrm>
        </p:spPr>
      </p:pic>
    </p:spTree>
    <p:extLst>
      <p:ext uri="{BB962C8B-B14F-4D97-AF65-F5344CB8AC3E}">
        <p14:creationId xmlns:p14="http://schemas.microsoft.com/office/powerpoint/2010/main" val="14222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833" y="633087"/>
            <a:ext cx="7997952" cy="5768120"/>
          </a:xfrm>
        </p:spPr>
      </p:pic>
    </p:spTree>
    <p:extLst>
      <p:ext uri="{BB962C8B-B14F-4D97-AF65-F5344CB8AC3E}">
        <p14:creationId xmlns:p14="http://schemas.microsoft.com/office/powerpoint/2010/main" val="172387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15-zamierzenia inwestycyjne 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614" y="277814"/>
            <a:ext cx="8485187" cy="630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8007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95" y="0"/>
            <a:ext cx="10493105" cy="6798839"/>
          </a:xfrm>
        </p:spPr>
      </p:pic>
    </p:spTree>
    <p:extLst>
      <p:ext uri="{BB962C8B-B14F-4D97-AF65-F5344CB8AC3E}">
        <p14:creationId xmlns:p14="http://schemas.microsoft.com/office/powerpoint/2010/main" val="90034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586995"/>
              </p:ext>
            </p:extLst>
          </p:nvPr>
        </p:nvGraphicFramePr>
        <p:xfrm>
          <a:off x="1523735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3735" y="0"/>
                        <a:ext cx="9145059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934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391" y="-2128204"/>
            <a:ext cx="12343391" cy="9951404"/>
          </a:xfrm>
        </p:spPr>
      </p:pic>
    </p:spTree>
    <p:extLst>
      <p:ext uri="{BB962C8B-B14F-4D97-AF65-F5344CB8AC3E}">
        <p14:creationId xmlns:p14="http://schemas.microsoft.com/office/powerpoint/2010/main" val="94219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2565359"/>
              </p:ext>
            </p:extLst>
          </p:nvPr>
        </p:nvGraphicFramePr>
        <p:xfrm>
          <a:off x="546101" y="-336283"/>
          <a:ext cx="11134600" cy="8349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6101" y="-336283"/>
                        <a:ext cx="11134600" cy="83499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96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9135582"/>
              </p:ext>
            </p:extLst>
          </p:nvPr>
        </p:nvGraphicFramePr>
        <p:xfrm>
          <a:off x="838200" y="-973841"/>
          <a:ext cx="10443664" cy="78318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38200" y="-973841"/>
                        <a:ext cx="10443664" cy="78318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83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6359950"/>
              </p:ext>
            </p:extLst>
          </p:nvPr>
        </p:nvGraphicFramePr>
        <p:xfrm>
          <a:off x="0" y="-152401"/>
          <a:ext cx="12192000" cy="86452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4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-152401"/>
                        <a:ext cx="12192000" cy="86452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8724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C:\Users\Wojciech Spyrka\Desktop\Bez tytułu 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98" y="0"/>
            <a:ext cx="11298476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369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570" y="0"/>
            <a:ext cx="9800860" cy="6924855"/>
          </a:xfrm>
        </p:spPr>
      </p:pic>
    </p:spTree>
    <p:extLst>
      <p:ext uri="{BB962C8B-B14F-4D97-AF65-F5344CB8AC3E}">
        <p14:creationId xmlns:p14="http://schemas.microsoft.com/office/powerpoint/2010/main" val="345157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7694046"/>
              </p:ext>
            </p:extLst>
          </p:nvPr>
        </p:nvGraphicFramePr>
        <p:xfrm>
          <a:off x="441969" y="0"/>
          <a:ext cx="11750031" cy="6608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Slide" r:id="rId4" imgW="6094595" imgH="3427608" progId="PowerPoint.Slide.12">
                  <p:embed/>
                </p:oleObj>
              </mc:Choice>
              <mc:Fallback>
                <p:oleObj name="Slide" r:id="rId4" imgW="6094595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1969" y="0"/>
                        <a:ext cx="11750031" cy="6608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059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83" y="-475988"/>
            <a:ext cx="11030317" cy="7333988"/>
          </a:xfrm>
        </p:spPr>
      </p:pic>
    </p:spTree>
    <p:extLst>
      <p:ext uri="{BB962C8B-B14F-4D97-AF65-F5344CB8AC3E}">
        <p14:creationId xmlns:p14="http://schemas.microsoft.com/office/powerpoint/2010/main" val="294954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037295"/>
              </p:ext>
            </p:extLst>
          </p:nvPr>
        </p:nvGraphicFramePr>
        <p:xfrm>
          <a:off x="-267893" y="-150312"/>
          <a:ext cx="12461745" cy="700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Slide" r:id="rId4" imgW="6094595" imgH="3427608" progId="PowerPoint.Slide.12">
                  <p:embed/>
                </p:oleObj>
              </mc:Choice>
              <mc:Fallback>
                <p:oleObj name="Slide" r:id="rId4" imgW="6094595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67893" y="-150312"/>
                        <a:ext cx="12461745" cy="7008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05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0210768"/>
              </p:ext>
            </p:extLst>
          </p:nvPr>
        </p:nvGraphicFramePr>
        <p:xfrm>
          <a:off x="1053084" y="0"/>
          <a:ext cx="10492740" cy="6998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53084" y="0"/>
                        <a:ext cx="10492740" cy="69982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46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fot 0033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" y="-114300"/>
            <a:ext cx="11317224" cy="722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57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6010321"/>
              </p:ext>
            </p:extLst>
          </p:nvPr>
        </p:nvGraphicFramePr>
        <p:xfrm>
          <a:off x="438019" y="-814192"/>
          <a:ext cx="11010269" cy="8041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5" name="Slide" r:id="rId4" imgW="4570586" imgH="3427608" progId="PowerPoint.Slide.12">
                  <p:embed/>
                </p:oleObj>
              </mc:Choice>
              <mc:Fallback>
                <p:oleObj name="Slide" r:id="rId4" imgW="4570586" imgH="3427608" progId="PowerPoint.Slid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8019" y="-814192"/>
                        <a:ext cx="11010269" cy="8041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305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28" y="0"/>
            <a:ext cx="11676690" cy="7077205"/>
          </a:xfrm>
        </p:spPr>
      </p:pic>
    </p:spTree>
    <p:extLst>
      <p:ext uri="{BB962C8B-B14F-4D97-AF65-F5344CB8AC3E}">
        <p14:creationId xmlns:p14="http://schemas.microsoft.com/office/powerpoint/2010/main" val="94127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59" y="0"/>
            <a:ext cx="10810542" cy="6970733"/>
          </a:xfrm>
        </p:spPr>
      </p:pic>
    </p:spTree>
    <p:extLst>
      <p:ext uri="{BB962C8B-B14F-4D97-AF65-F5344CB8AC3E}">
        <p14:creationId xmlns:p14="http://schemas.microsoft.com/office/powerpoint/2010/main" val="16839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-68120"/>
            <a:ext cx="9985248" cy="6926120"/>
          </a:xfrm>
        </p:spPr>
      </p:pic>
    </p:spTree>
    <p:extLst>
      <p:ext uri="{BB962C8B-B14F-4D97-AF65-F5344CB8AC3E}">
        <p14:creationId xmlns:p14="http://schemas.microsoft.com/office/powerpoint/2010/main" val="381089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C:\Users\Wojciech Spyrka\Desktop\TOTAL\tod\mekra obszar zurbanizowany-Model33 (2).pn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403" y="0"/>
            <a:ext cx="636322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06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 descr="C:\Users\Wojciech Spyrka\Desktop\PODDASZE sobieskiego-Model.pn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692" y="148280"/>
            <a:ext cx="5031327" cy="66149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092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10</Words>
  <Application>Microsoft Office PowerPoint</Application>
  <PresentationFormat>Panoramiczny</PresentationFormat>
  <Paragraphs>2</Paragraphs>
  <Slides>27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Motyw pakietu Office</vt:lpstr>
      <vt:lpstr>Slide</vt:lpstr>
      <vt:lpstr>Stowarzyszenie Inżynierów i Techników Komunikacji  Oddział w Krakowie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Krzysztof Bieda</dc:creator>
  <cp:lastModifiedBy>Krzysztof Bieda</cp:lastModifiedBy>
  <cp:revision>43</cp:revision>
  <dcterms:created xsi:type="dcterms:W3CDTF">2017-10-16T14:53:59Z</dcterms:created>
  <dcterms:modified xsi:type="dcterms:W3CDTF">2017-10-19T06:34:48Z</dcterms:modified>
</cp:coreProperties>
</file>