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8" r:id="rId3"/>
    <p:sldId id="278" r:id="rId4"/>
    <p:sldId id="258" r:id="rId5"/>
    <p:sldId id="257" r:id="rId6"/>
    <p:sldId id="261" r:id="rId7"/>
    <p:sldId id="272" r:id="rId8"/>
    <p:sldId id="271" r:id="rId9"/>
    <p:sldId id="275" r:id="rId10"/>
    <p:sldId id="276" r:id="rId11"/>
    <p:sldId id="274" r:id="rId12"/>
    <p:sldId id="263" r:id="rId13"/>
    <p:sldId id="270" r:id="rId14"/>
    <p:sldId id="262" r:id="rId15"/>
    <p:sldId id="264" r:id="rId16"/>
    <p:sldId id="265" r:id="rId17"/>
    <p:sldId id="267" r:id="rId18"/>
    <p:sldId id="260" r:id="rId19"/>
    <p:sldId id="266" r:id="rId20"/>
    <p:sldId id="277" r:id="rId21"/>
    <p:sldId id="269" r:id="rId2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8" autoAdjust="0"/>
    <p:restoredTop sz="94660"/>
  </p:normalViewPr>
  <p:slideViewPr>
    <p:cSldViewPr>
      <p:cViewPr varScale="1">
        <p:scale>
          <a:sx n="98" d="100"/>
          <a:sy n="98" d="100"/>
        </p:scale>
        <p:origin x="-7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627784" y="3140968"/>
            <a:ext cx="3950816" cy="333117"/>
          </a:xfrm>
        </p:spPr>
        <p:txBody>
          <a:bodyPr/>
          <a:lstStyle/>
          <a:p>
            <a:r>
              <a:rPr lang="pl-PL" dirty="0" smtClean="0"/>
              <a:t>Maciej </a:t>
            </a:r>
            <a:r>
              <a:rPr lang="pl-PL" dirty="0" err="1" smtClean="0"/>
              <a:t>Miezian</a:t>
            </a:r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22824" cy="743208"/>
          </a:xfrm>
        </p:spPr>
        <p:txBody>
          <a:bodyPr>
            <a:normAutofit fontScale="90000"/>
          </a:bodyPr>
          <a:lstStyle/>
          <a:p>
            <a:r>
              <a:rPr lang="pl-PL" dirty="0"/>
              <a:t>Rola kolei kocmyrzowskiej w początkowym okresie budowy Nowej </a:t>
            </a:r>
            <a:r>
              <a:rPr lang="pl-PL" dirty="0" smtClean="0"/>
              <a:t>Huty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9859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miezian\Desktop\Wykład kolejowy 19 pazdiernika\Kolej\195_Bilety z czyzyn\195_bilet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14769"/>
            <a:ext cx="2589513" cy="426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miezian\Desktop\Wykład kolejowy 19 pazdiernika\Kolej\195_Bilety z czyzyn\195_bilet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232647"/>
            <a:ext cx="2359621" cy="426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miezian\Desktop\Wykład kolejowy 19 pazdiernika\Kolej\195_Bilety z czyzyn\195_bilet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24" y="1214769"/>
            <a:ext cx="2251184" cy="426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miezian\Desktop\Wykłady kolejowe 19 pazdiernika\DSCN79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7416824" cy="556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56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miezian\Desktop\P48_S30_KRAKOW_19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7190673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78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miezian\Desktop\Wykład kolejowy 19 pazdiernika\22547764_1898823956825268_8797725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616" y="764704"/>
            <a:ext cx="751191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29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miezian\Desktop\Wykład kolejowy 19 pazdiernika\3_Fotomapa Czyży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7632848" cy="4661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IMG_00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9"/>
            <a:ext cx="5812969" cy="3888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C:\Users\mmiezian\Desktop\Wykład kolejowy 19 pazdiernika\IM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525" y="3933056"/>
            <a:ext cx="3622795" cy="23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70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miezian\Desktop\W weglowym czadzie\1HUta\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6781"/>
            <a:ext cx="9151020" cy="685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01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miezian\Desktop\Nowy folder\100_13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5357674" cy="4018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miezian\Desktop\Nowy folder\os Willow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074" y="3212976"/>
            <a:ext cx="4266876" cy="320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23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miezian\Desktop\NH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36712"/>
            <a:ext cx="5688860" cy="5310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19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miezian\Desktop\Nowy folder\SDC123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5433121" cy="407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miezian\Desktop\Nowy folder\DSCN57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3501008"/>
            <a:ext cx="3935103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97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miezian\Desktop\Wykład kolejowy 19 pazdiernika\Kolej\171a_Jak Czyzyny i Bienczy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345297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miezian\Desktop\Wykład kolejowy 19 pazdiernika\304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586576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75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miezian\Desktop\Wykład kolejowy 19 pazdiernika\Kolej\171_Stacja Czyzy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7120"/>
            <a:ext cx="5150908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mmiezian\Desktop\Wykład kolejowy 19 pazdiernika\Kolej\12961506_635950206555095_87497747867310607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284984"/>
            <a:ext cx="4895436" cy="271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mmiezian\Desktop\Wykład kolejowy 19 pazdiernika\Bienczyce_kolej kocmyrzowska\1003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75892"/>
            <a:ext cx="567837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mmiezian\Desktop\Wykład kolejowy 19 pazdiernika\_08B98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811750"/>
            <a:ext cx="3745403" cy="249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miezian\Desktop\Wykład kolejowy 19 pazdiernika\Bienczyce_kolej kocmyrzowska\SDC120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2096"/>
            <a:ext cx="6110784" cy="458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mmiezian\Desktop\Wykład kolejowy 19 pazdiernika\Bienczyce_kolej kocmyrzowska\Krawczyk_Cienista 30_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242990"/>
            <a:ext cx="2341563" cy="295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miezian\Desktop\Wykład kolejowy 19 pazdiernika\Grebalow od Lulewicza\Grycz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53" y="476672"/>
            <a:ext cx="6191233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mmiezian\Desktop\Wykład kolejowy 19 pazdiernika\Grebalow od Lulewicza\plan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59941"/>
            <a:ext cx="3651367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miezian\Desktop\Wykład kolejowy 19 pazdiernika\248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648832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28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mmiezian\Desktop\Wykład kolejowy 19 pazdiernika\Bienczyce_kolej kocmyrzowska\Rozkłady PKP 1962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79" y="620688"/>
            <a:ext cx="8384588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miezian\Desktop\1961 - Nowa Huta - fragment z pieczata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17" y="1052736"/>
            <a:ext cx="794629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28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miezian\Desktop\Wykład kolejowy 19 pazdiernika\Grebalow od Lulewicza\Terczynski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7326065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20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109</TotalTime>
  <Words>11</Words>
  <Application>Microsoft Office PowerPoint</Application>
  <PresentationFormat>Pokaz na ekranie (4:3)</PresentationFormat>
  <Paragraphs>2</Paragraphs>
  <Slides>21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2" baseType="lpstr">
      <vt:lpstr>BlackTie</vt:lpstr>
      <vt:lpstr>Rola kolei kocmyrzowskiej w początkowym okresie budowy Nowej Huty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Rola kolei kocmyrzowskiej w początkowym okresie budowy Nowej Huty</dc:title>
  <dc:creator>Maciej Miezian</dc:creator>
  <cp:lastModifiedBy>Maciej Miezian</cp:lastModifiedBy>
  <cp:revision>16</cp:revision>
  <dcterms:created xsi:type="dcterms:W3CDTF">2017-10-16T10:53:15Z</dcterms:created>
  <dcterms:modified xsi:type="dcterms:W3CDTF">2017-10-17T09:37:43Z</dcterms:modified>
</cp:coreProperties>
</file>