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1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6" r:id="rId9"/>
    <p:sldId id="272" r:id="rId10"/>
    <p:sldId id="274" r:id="rId11"/>
    <p:sldId id="273" r:id="rId12"/>
    <p:sldId id="275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6441" autoAdjust="0"/>
  </p:normalViewPr>
  <p:slideViewPr>
    <p:cSldViewPr>
      <p:cViewPr varScale="1">
        <p:scale>
          <a:sx n="92" d="100"/>
          <a:sy n="92" d="100"/>
        </p:scale>
        <p:origin x="-45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1E9B3E9-CB3D-4B1C-A30A-AFF9E56B3DFA}" type="datetimeFigureOut">
              <a:rPr lang="pl-PL" smtClean="0"/>
              <a:t>2017-10-20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E2B899B-819E-449C-83FF-FBBC290FA199}" type="slidenum">
              <a:rPr lang="pl-PL" smtClean="0"/>
              <a:t>‹#›</a:t>
            </a:fld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  <p:sldLayoutId id="2147484133" r:id="rId2"/>
    <p:sldLayoutId id="2147484134" r:id="rId3"/>
    <p:sldLayoutId id="2147484135" r:id="rId4"/>
    <p:sldLayoutId id="2147484136" r:id="rId5"/>
    <p:sldLayoutId id="2147484137" r:id="rId6"/>
    <p:sldLayoutId id="2147484138" r:id="rId7"/>
    <p:sldLayoutId id="2147484139" r:id="rId8"/>
    <p:sldLayoutId id="2147484140" r:id="rId9"/>
    <p:sldLayoutId id="2147484141" r:id="rId10"/>
    <p:sldLayoutId id="21474841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351585" y="692697"/>
            <a:ext cx="76543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4800" b="1" dirty="0">
                <a:solidFill>
                  <a:schemeClr val="bg1"/>
                </a:solidFill>
              </a:rPr>
              <a:t>170 LAT KOLEI W KRAKOWIE</a:t>
            </a:r>
            <a:endParaRPr lang="pl-PL" sz="4800" dirty="0">
              <a:solidFill>
                <a:schemeClr val="bg1"/>
              </a:solidFill>
            </a:endParaRPr>
          </a:p>
        </p:txBody>
      </p:sp>
      <p:pic>
        <p:nvPicPr>
          <p:cNvPr id="8" name="Obraz 7" descr="lokomotywa nowa jpg"/>
          <p:cNvPicPr preferRelativeResize="0"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5" y="1700808"/>
            <a:ext cx="7560840" cy="4896544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033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Koleje na ziemiach polskich (pierwsze 18 lat)</a:t>
            </a:r>
            <a:endParaRPr lang="pl-PL" sz="48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 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V. 1842 – IX. 1847 –   1324 km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             </a:t>
            </a:r>
            <a:r>
              <a:rPr lang="pl-PL" sz="2400" b="1" dirty="0">
                <a:solidFill>
                  <a:srgbClr val="C00000"/>
                </a:solidFill>
              </a:rPr>
              <a:t>X.1847 –        67 km </a:t>
            </a:r>
            <a:endParaRPr lang="pl-PL" sz="2400" dirty="0">
              <a:solidFill>
                <a:srgbClr val="C00000"/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XI. 1847 – 1850 –    723 km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1851 – 1860 -           1713 km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-----------------------------------------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2"/>
            <a:r>
              <a:rPr lang="pl-PL" sz="2400" b="1" dirty="0">
                <a:solidFill>
                  <a:schemeClr val="bg2">
                    <a:lumMod val="25000"/>
                  </a:schemeClr>
                </a:solidFill>
              </a:rPr>
              <a:t>                                3827 km</a:t>
            </a:r>
            <a:endParaRPr lang="pl-PL" sz="2400" dirty="0">
              <a:solidFill>
                <a:schemeClr val="bg2">
                  <a:lumMod val="25000"/>
                </a:schemeClr>
              </a:solidFill>
            </a:endParaRP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167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1842</a:t>
            </a:r>
            <a:r>
              <a:rPr lang="pl-PL" sz="4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(42 km) – 175 lat temu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b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1842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(42 km) – 175 lat temu</a:t>
            </a: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maj: </a:t>
            </a: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Wrocław - Oława /27 km/ </a:t>
            </a: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sierpień: </a:t>
            </a: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Oława - Brzeg /15 km/ </a:t>
            </a: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697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Rok 1843</a:t>
            </a:r>
            <a:r>
              <a:rPr lang="pl-PL" sz="4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pl-PL" sz="4800" b="1" dirty="0">
                <a:solidFill>
                  <a:schemeClr val="bg2">
                    <a:lumMod val="25000"/>
                  </a:schemeClr>
                </a:solidFill>
              </a:rPr>
              <a:t>(230 km) – 174 lata temu</a:t>
            </a:r>
            <a:endParaRPr lang="pl-PL" sz="4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2189664" y="1916833"/>
            <a:ext cx="7848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maj:   </a:t>
            </a:r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Brzeg - Opole</a:t>
            </a:r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/38 km/ </a:t>
            </a:r>
          </a:p>
          <a:p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maja pierwsza linia kolejowa dociera do Opola. Jest to początek realizacji </a:t>
            </a:r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Kolei Górnośląskiej </a:t>
            </a:r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Wrocławia do Mysłowic.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sierpień:  </a:t>
            </a:r>
            <a:r>
              <a:rPr lang="en-US" sz="2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Berlin - </a:t>
            </a:r>
            <a:r>
              <a:rPr lang="en-US" sz="2400" b="1" i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Angermünde</a:t>
            </a:r>
            <a:r>
              <a:rPr lang="en-US" sz="2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n-US" sz="2400" b="1" i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Tantow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Szczecin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/134 km/ </a:t>
            </a:r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sierpnia pierwsza linia kolejowa dociera do Szczecina. Jest to bezpośrednie połączenie z Berlinem </a:t>
            </a:r>
          </a:p>
          <a:p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październik: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Wrocław - Jaworzyna Śląska - Świebodzice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/58 km/ </a:t>
            </a: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462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Rok 1844</a:t>
            </a:r>
            <a:r>
              <a:rPr lang="pl-PL" sz="4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pl-PL" sz="4800" b="1" dirty="0">
                <a:solidFill>
                  <a:schemeClr val="bg2">
                    <a:lumMod val="25000"/>
                  </a:schemeClr>
                </a:solidFill>
              </a:rPr>
              <a:t>(73 km) – </a:t>
            </a:r>
            <a:r>
              <a:rPr lang="pl-PL" sz="4800" b="1">
                <a:solidFill>
                  <a:schemeClr val="bg2">
                    <a:lumMod val="25000"/>
                  </a:schemeClr>
                </a:solidFill>
              </a:rPr>
              <a:t>173 lata </a:t>
            </a:r>
            <a:r>
              <a:rPr lang="pl-PL" sz="4800" b="1" dirty="0">
                <a:solidFill>
                  <a:schemeClr val="bg2">
                    <a:lumMod val="25000"/>
                  </a:schemeClr>
                </a:solidFill>
              </a:rPr>
              <a:t>temu</a:t>
            </a:r>
            <a:endParaRPr lang="pl-PL" sz="4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lipiec: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Jaworzyna Śląska - Świdnica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/10 km/ </a:t>
            </a:r>
          </a:p>
          <a:p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lipca zostaje otwarty pierwszy odcinek przyszłej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Magistrali Podsudeckiej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Świdnicy. Jaworzyna Śląska staje się pierwszym węzłem kolejowym na ziemiach polskich</a:t>
            </a:r>
          </a:p>
          <a:p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październik: 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Wrocław - Malczyce - Legnica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/63 km/ </a:t>
            </a: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490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Rok 1845 (234 km) – 172 lata temu</a:t>
            </a:r>
            <a:endParaRPr lang="pl-PL" sz="4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2189664" y="1916833"/>
            <a:ext cx="784887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dirty="0"/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czerwiec: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Warszawa - Grodzisk Mazowiecki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/30 km/ 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czerwca zostaje otwarty podmiejski fragment przyszłej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Kolei Warszawsko-Wiedeńskiej</a:t>
            </a:r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październik: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Legnica - Chojnów - Bolesławiec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/46 km/ </a:t>
            </a: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Grodzisk Mazowiecki - Skierniewice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/36 km/ </a:t>
            </a:r>
          </a:p>
          <a:p>
            <a:endParaRPr lang="pl-PL" sz="24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listopad: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Skierniewice - Łowicz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/22 km/ 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oraz </a:t>
            </a:r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Opole - Gogolin - Kędzierzyn Koźle - Gliwice - Ruda Chebzie - Świętochłowice</a:t>
            </a:r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/100 km/ </a:t>
            </a:r>
          </a:p>
          <a:p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listopada pierwsza linia kolejowa dociera na teren przemysłowego Górnego Śląska i dociera do Gliwic</a:t>
            </a: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017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Rok 1846 </a:t>
            </a:r>
            <a:r>
              <a:rPr lang="pl-PL" sz="4800" b="1" u="sng" dirty="0" smtClean="0">
                <a:solidFill>
                  <a:schemeClr val="bg2">
                    <a:lumMod val="25000"/>
                  </a:schemeClr>
                </a:solidFill>
              </a:rPr>
              <a:t>(434 </a:t>
            </a:r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km</a:t>
            </a:r>
            <a:r>
              <a:rPr lang="pl-PL" sz="4800" b="1" u="sng" dirty="0">
                <a:solidFill>
                  <a:srgbClr val="C00000"/>
                </a:solidFill>
              </a:rPr>
              <a:t>!!!!</a:t>
            </a:r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) – 171 lat temu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3"/>
            <a:ext cx="7848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styczeń: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Kędzierzyn Koźle - Nędza - Racibórz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/32 km/ 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maj: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Szczecin - Szczecin Dąbie - Stargard Szczeciński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/35/ wrzesień:    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Bolesławiec - Węgliniec - Jankowa Żagańska - Żary - Jasień  --Lubsko - </a:t>
            </a:r>
            <a:r>
              <a:rPr lang="pl-PL" sz="2400" b="1" i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Guben</a:t>
            </a:r>
            <a:r>
              <a:rPr lang="pl-PL" sz="2400" b="1" i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Frankfurt (Oder)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/166 km/           </a:t>
            </a:r>
          </a:p>
          <a:p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październik:  </a:t>
            </a:r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Świętochłowice - Katowice - Mysłowice</a:t>
            </a:r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/18/</a:t>
            </a:r>
          </a:p>
          <a:p>
            <a:r>
              <a:rPr lang="pl-P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października pierwsza linia kolejowa dociera do Katowic oraz w pobliże ówczesnej granicy prusko - austriackiej w Mysłowicach. Jest to koniec realizacji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Kolei Górnośląskiej</a:t>
            </a:r>
            <a:endParaRPr lang="pl-P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Skierniewice - Koluszki - Piotrków Trybunalski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/78 km/ 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listopad: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Jankowa Żagańska - Żagań - Szprotawa - Głogów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/72 km/ oraz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Węgliniec - Pieńsk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/20 km/ </a:t>
            </a:r>
          </a:p>
          <a:p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grudzień: </a:t>
            </a:r>
            <a:r>
              <a:rPr lang="pl-PL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Piotrków Trybunalski - Radomsko - Częstochowa</a:t>
            </a:r>
            <a:r>
              <a:rPr lang="pl-PL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/85 km/ </a:t>
            </a:r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798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chemeClr val="bg2">
                    <a:lumMod val="25000"/>
                  </a:schemeClr>
                </a:solidFill>
              </a:rPr>
              <a:t>Rok 1847 (369 km!!!!) – 170 lat temu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3"/>
            <a:ext cx="78488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Racibórz 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Chałupki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/20 km/ </a:t>
            </a:r>
          </a:p>
          <a:p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lipiec: 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Brzeg 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Lipowa Śląska - Grodków Śląski - Pakosławice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/38 km/ </a:t>
            </a:r>
          </a:p>
          <a:p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sierpień: 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Stargard 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Szczeciński - Choszczno - Dobiegniew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/67 km/ </a:t>
            </a:r>
          </a:p>
          <a:p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wrzesień: 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Pieńsk 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Zgorzelec Ujazd - </a:t>
            </a:r>
            <a:r>
              <a:rPr lang="pl-PL" sz="2400" b="1" i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Görlitz</a:t>
            </a:r>
            <a:r>
              <a:rPr lang="pl-PL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pl-PL" sz="2400" b="1" i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Löbau</a:t>
            </a:r>
            <a:r>
              <a:rPr lang="pl-PL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pl-PL" sz="2400" b="1" i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Dresden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/114 km/ </a:t>
            </a:r>
          </a:p>
          <a:p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październik: </a:t>
            </a:r>
            <a:r>
              <a:rPr lang="pl-PL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Mysłowice </a:t>
            </a:r>
            <a:r>
              <a:rPr lang="pl-PL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Szczakowa - Trzebinia - Kraków</a:t>
            </a:r>
            <a:r>
              <a:rPr lang="pl-PL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/67 km/ </a:t>
            </a:r>
          </a:p>
          <a:p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grudzień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Częstochowa </a:t>
            </a: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Zawiercie - Ząbkowice Będzińskie</a:t>
            </a:r>
            <a:r>
              <a:rPr lang="pl-PL" sz="2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/63 km</a:t>
            </a:r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72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rgbClr val="FF0000"/>
                </a:solidFill>
              </a:rPr>
              <a:t>Połączenia bezpośrednie </a:t>
            </a:r>
            <a:br>
              <a:rPr lang="pl-PL" sz="4800" b="1" u="sng" dirty="0">
                <a:solidFill>
                  <a:srgbClr val="FF0000"/>
                </a:solidFill>
              </a:rPr>
            </a:br>
            <a:r>
              <a:rPr lang="pl-PL" sz="4800" b="1" u="sng" dirty="0">
                <a:solidFill>
                  <a:srgbClr val="FF0000"/>
                </a:solidFill>
              </a:rPr>
              <a:t>z Krakowa (XIX w.)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1847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170 lat temu</a:t>
            </a:r>
            <a:endParaRPr lang="pl-P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październik:  Mysłowice - Szczakowa - Trzebinia - Kraków</a:t>
            </a:r>
            <a:r>
              <a:rPr lang="pl-P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/67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1856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161 lat temu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luty: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- Kraków </a:t>
            </a:r>
            <a:r>
              <a:rPr lang="pl-PL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Płaszów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Tarnów - Dębica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/110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1857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160 lat temu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styczeń: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Bieżanów - Wieliczka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/5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1858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159 lat temu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wrzesień:   Podłęże - Niepołomice /5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1884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(408 km)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133 lat temu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sierpień: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</a:t>
            </a:r>
            <a:r>
              <a:rPr lang="pl-PL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Płaszów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pl-PL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Skawina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Spytkowice </a:t>
            </a:r>
            <a:r>
              <a:rPr lang="pl-PL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Oświęcim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1898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119 lat temu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luty: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- Kocmyrzów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/19 km/ </a:t>
            </a:r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596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416" y="404664"/>
            <a:ext cx="10801199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 smtClean="0">
                <a:solidFill>
                  <a:srgbClr val="FF0000"/>
                </a:solidFill>
              </a:rPr>
              <a:t>Dostępne połączenia </a:t>
            </a:r>
            <a:r>
              <a:rPr lang="pl-PL" sz="4800" b="1" u="sng" dirty="0">
                <a:solidFill>
                  <a:srgbClr val="FF0000"/>
                </a:solidFill>
              </a:rPr>
              <a:t>kolejowe </a:t>
            </a:r>
            <a:r>
              <a:rPr lang="pl-PL" sz="4800" b="1" u="sng" dirty="0" smtClean="0">
                <a:solidFill>
                  <a:srgbClr val="FF0000"/>
                </a:solidFill>
              </a:rPr>
              <a:t>z Krakowa </a:t>
            </a:r>
            <a:br>
              <a:rPr lang="pl-PL" sz="4800" b="1" u="sng" dirty="0" smtClean="0">
                <a:solidFill>
                  <a:srgbClr val="FF0000"/>
                </a:solidFill>
              </a:rPr>
            </a:br>
            <a:r>
              <a:rPr lang="pl-PL" sz="4800" b="1" u="sng" dirty="0" smtClean="0">
                <a:solidFill>
                  <a:srgbClr val="FF0000"/>
                </a:solidFill>
              </a:rPr>
              <a:t>– od kiedy</a:t>
            </a:r>
            <a:endParaRPr lang="pl-PL" sz="4800" b="1" u="sng" dirty="0">
              <a:solidFill>
                <a:srgbClr val="FF0000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u="sng" dirty="0">
                <a:solidFill>
                  <a:srgbClr val="C00000"/>
                </a:solidFill>
              </a:rPr>
              <a:t>Rok 1847 </a:t>
            </a:r>
            <a:r>
              <a:rPr lang="pl-PL" b="1" dirty="0">
                <a:solidFill>
                  <a:srgbClr val="C00000"/>
                </a:solidFill>
              </a:rPr>
              <a:t>– 170 lat temu</a:t>
            </a:r>
            <a:endParaRPr lang="pl-PL" dirty="0">
              <a:solidFill>
                <a:srgbClr val="C00000"/>
              </a:solidFill>
            </a:endParaRPr>
          </a:p>
          <a:p>
            <a:r>
              <a:rPr lang="pl-PL" b="1" dirty="0">
                <a:solidFill>
                  <a:srgbClr val="C00000"/>
                </a:solidFill>
              </a:rPr>
              <a:t>13 październik:  Mysłowice - Szczakowa - Trzebinia - Kraków</a:t>
            </a:r>
            <a:r>
              <a:rPr lang="pl-PL" dirty="0">
                <a:solidFill>
                  <a:srgbClr val="C00000"/>
                </a:solidFill>
              </a:rPr>
              <a:t> /67 km</a:t>
            </a:r>
            <a:r>
              <a:rPr lang="pl-PL" dirty="0"/>
              <a:t>/ </a:t>
            </a:r>
          </a:p>
          <a:p>
            <a:endParaRPr lang="pl-PL" b="1" u="sng" dirty="0"/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1856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161 lat temu(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Dębicy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luty: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- Kraków </a:t>
            </a:r>
            <a:r>
              <a:rPr lang="pl-PL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Płaszów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Tarnów - Dębica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/110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1857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160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Wieliczki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styczeń: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Bieżanów - Wieliczka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/5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1858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159 lat temu 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Rzeszowa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wrzesień:   Podłęże - Niepołomice /5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listopad: 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Dębica - Rzeszów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/47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l-P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1859 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158 lat temu ( z Krakowa do Przeworska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listopad: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Rzeszów - Przeworsk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/37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1860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157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Przemyśla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listopad: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Przeworsk - Jarosław - Przemyśl /50 km/ 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/>
              <a:t>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343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rgbClr val="FF0000"/>
                </a:solidFill>
              </a:rPr>
              <a:t>Połączenia kolejowe </a:t>
            </a:r>
            <a:br>
              <a:rPr lang="pl-PL" sz="4800" b="1" u="sng" dirty="0">
                <a:solidFill>
                  <a:srgbClr val="FF0000"/>
                </a:solidFill>
              </a:rPr>
            </a:br>
            <a:r>
              <a:rPr lang="pl-PL" sz="4800" b="1" u="sng" dirty="0">
                <a:solidFill>
                  <a:srgbClr val="FF0000"/>
                </a:solidFill>
              </a:rPr>
              <a:t>z Krakowa -cd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3"/>
            <a:ext cx="7848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  </a:t>
            </a:r>
          </a:p>
          <a:p>
            <a:r>
              <a:rPr lang="pl-PL" dirty="0"/>
              <a:t> 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1861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156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Lwowa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listopad: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Przemyśl - Gródek Jagielloński - Lwów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/98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1876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141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Nowego Sącza i Muszyny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sierpień: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Tarnów - Stróże - Nowy Sącz - Muszyna - </a:t>
            </a:r>
            <a:r>
              <a:rPr lang="pl-PL" b="1" i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Plaveč</a:t>
            </a:r>
            <a:r>
              <a:rPr lang="pl-PL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pl-PL" b="1" i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Prešov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/205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1884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133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Skawiny i Oświęcimia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Zagórza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Suchej B. i Żywca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sierpień: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Oświęcim - Spytkowice - Skawina - Kraków </a:t>
            </a:r>
            <a:r>
              <a:rPr lang="pl-PL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Płaszów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/64 km/ </a:t>
            </a:r>
          </a:p>
          <a:p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Stróże - Jasło - Krosno - Sanok - Zagórz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/114 km/ 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grudzień: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Sucha Beskidzka - Skawce - Skawina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/46 km/ </a:t>
            </a:r>
          </a:p>
          <a:p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Żywiec - Sucha Beskidzka - Chabówka - Limanowa - Nowy Sącz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/147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1888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129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Wadowic i Bielska B.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czerwiec: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Bielsko Biała - Wadowice - Kalwaria Zebrzydowska Lanckorona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/58 km/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44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54867" cy="1524000"/>
          </a:xfrm>
        </p:spPr>
        <p:txBody>
          <a:bodyPr>
            <a:normAutofit fontScale="90000"/>
          </a:bodyPr>
          <a:lstStyle/>
          <a:p>
            <a:r>
              <a:rPr lang="pl-PL" sz="4800" b="1" u="sng" dirty="0">
                <a:solidFill>
                  <a:srgbClr val="FF0000"/>
                </a:solidFill>
              </a:rPr>
              <a:t>Połączenia kolejowe </a:t>
            </a:r>
            <a:br>
              <a:rPr lang="pl-PL" sz="4800" b="1" u="sng" dirty="0">
                <a:solidFill>
                  <a:srgbClr val="FF0000"/>
                </a:solidFill>
              </a:rPr>
            </a:br>
            <a:r>
              <a:rPr lang="pl-PL" sz="4800" b="1" u="sng" dirty="0">
                <a:solidFill>
                  <a:srgbClr val="FF0000"/>
                </a:solidFill>
              </a:rPr>
              <a:t>z Krakowa -cd</a:t>
            </a:r>
          </a:p>
        </p:txBody>
      </p:sp>
      <p:sp>
        <p:nvSpPr>
          <p:cNvPr id="4" name="Prostokąt 3"/>
          <p:cNvSpPr/>
          <p:nvPr/>
        </p:nvSpPr>
        <p:spPr>
          <a:xfrm>
            <a:off x="2189664" y="1916832"/>
            <a:ext cx="78488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  </a:t>
            </a:r>
          </a:p>
          <a:p>
            <a:r>
              <a:rPr lang="pl-PL" dirty="0"/>
              <a:t> </a:t>
            </a:r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1898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119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Kocmyrzowa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luty: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Kraków - Kocmyrzów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/19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1899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118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Zakopanego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październik: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Chabówka - Nowy Targ - Zakopane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/43 km/ </a:t>
            </a:r>
          </a:p>
          <a:p>
            <a:endParaRPr lang="pl-PL" b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1911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106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Krynicy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maj: 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Muszyna - Krynica</a:t>
            </a:r>
            <a:r>
              <a:rPr lang="pl-PL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/11 km</a:t>
            </a:r>
            <a:r>
              <a:rPr lang="pl-PL" dirty="0"/>
              <a:t>/ </a:t>
            </a:r>
          </a:p>
          <a:p>
            <a:endParaRPr lang="pl-PL" dirty="0"/>
          </a:p>
          <a:p>
            <a:r>
              <a:rPr lang="pl-PL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</a:t>
            </a:r>
            <a:r>
              <a:rPr lang="pl-PL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1933(1934)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83 lat temu ( </a:t>
            </a:r>
            <a:r>
              <a:rPr lang="pl-P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Krakowa do Warszawy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dirty="0"/>
          </a:p>
          <a:p>
            <a:r>
              <a:rPr lang="pl-PL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pl-PL" b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linia :  </a:t>
            </a:r>
            <a:r>
              <a:rPr lang="pl-PL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Tunel - Kraków</a:t>
            </a:r>
          </a:p>
          <a:p>
            <a:endParaRPr lang="pl-PL" dirty="0"/>
          </a:p>
          <a:p>
            <a:pPr lvl="0"/>
            <a:endParaRPr lang="pl-PL" dirty="0"/>
          </a:p>
          <a:p>
            <a:pPr lvl="0"/>
            <a:endParaRPr lang="pl-P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750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9">
        <p14:prism isContent="1"/>
      </p:transition>
    </mc:Choice>
    <mc:Fallback xmlns="">
      <p:transition spd="slow" advTm="21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1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|1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ształt fali">
  <a:themeElements>
    <a:clrScheme name="Kształt fal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Kształt fali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ształt fali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921</TotalTime>
  <Words>521</Words>
  <Application>Microsoft Office PowerPoint</Application>
  <PresentationFormat>Niestandardowy</PresentationFormat>
  <Paragraphs>133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Kształt fali</vt:lpstr>
      <vt:lpstr>Prezentacja programu PowerPoint</vt:lpstr>
      <vt:lpstr>Koleje na ziemiach polskich (pierwsze 18 lat)</vt:lpstr>
      <vt:lpstr>Rok 1842 (42 km) – 175 lat temu</vt:lpstr>
      <vt:lpstr>Rok 1843 (230 km) – 174 lata temu</vt:lpstr>
      <vt:lpstr>Rok 1844 (73 km) – 173 lata temu</vt:lpstr>
      <vt:lpstr>Rok 1845 (234 km) – 172 lata temu</vt:lpstr>
      <vt:lpstr>Rok 1846 (434 km!!!!) – 171 lat temu</vt:lpstr>
      <vt:lpstr>Rok 1847 (369 km!!!!) – 170 lat temu</vt:lpstr>
      <vt:lpstr>Połączenia bezpośrednie  z Krakowa (XIX w.)</vt:lpstr>
      <vt:lpstr>Dostępne połączenia kolejowe z Krakowa  – od kiedy</vt:lpstr>
      <vt:lpstr>Połączenia kolejowe  z Krakowa -cd</vt:lpstr>
      <vt:lpstr>Połączenia kolejowe  z Krakowa -cd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VII KONFERENCJA NAUKOWO - TECHNICZNA  POLITYKA PARKINGOWA  W MIASTACH  Zakopane 16-18.10.2013r.</dc:title>
  <dc:creator>LuckyLuke</dc:creator>
  <cp:lastModifiedBy>Admin</cp:lastModifiedBy>
  <cp:revision>127</cp:revision>
  <dcterms:created xsi:type="dcterms:W3CDTF">2013-10-07T18:39:07Z</dcterms:created>
  <dcterms:modified xsi:type="dcterms:W3CDTF">2017-10-20T17:26:13Z</dcterms:modified>
</cp:coreProperties>
</file>