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photoAlbum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8677-A9AC-4207-91D2-0E6C05F979E9}" type="datetimeFigureOut">
              <a:rPr lang="pl-PL" smtClean="0"/>
              <a:t>19.10.2017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AA61F-C395-4CD6-8BB6-E77948FEEA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05008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8677-A9AC-4207-91D2-0E6C05F979E9}" type="datetimeFigureOut">
              <a:rPr lang="pl-PL" smtClean="0"/>
              <a:t>19.10.2017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AA61F-C395-4CD6-8BB6-E77948FEEA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317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8677-A9AC-4207-91D2-0E6C05F979E9}" type="datetimeFigureOut">
              <a:rPr lang="pl-PL" smtClean="0"/>
              <a:t>19.10.2017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AA61F-C395-4CD6-8BB6-E77948FEEA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12686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8677-A9AC-4207-91D2-0E6C05F979E9}" type="datetimeFigureOut">
              <a:rPr lang="pl-PL" smtClean="0"/>
              <a:t>19.10.2017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AA61F-C395-4CD6-8BB6-E77948FEEA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5843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8677-A9AC-4207-91D2-0E6C05F979E9}" type="datetimeFigureOut">
              <a:rPr lang="pl-PL" smtClean="0"/>
              <a:t>19.10.2017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AA61F-C395-4CD6-8BB6-E77948FEEA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02430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8677-A9AC-4207-91D2-0E6C05F979E9}" type="datetimeFigureOut">
              <a:rPr lang="pl-PL" smtClean="0"/>
              <a:t>19.10.2017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AA61F-C395-4CD6-8BB6-E77948FEEA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54050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8677-A9AC-4207-91D2-0E6C05F979E9}" type="datetimeFigureOut">
              <a:rPr lang="pl-PL" smtClean="0"/>
              <a:t>19.10.2017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AA61F-C395-4CD6-8BB6-E77948FEEA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92326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8677-A9AC-4207-91D2-0E6C05F979E9}" type="datetimeFigureOut">
              <a:rPr lang="pl-PL" smtClean="0"/>
              <a:t>19.10.2017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AA61F-C395-4CD6-8BB6-E77948FEEA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41293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8677-A9AC-4207-91D2-0E6C05F979E9}" type="datetimeFigureOut">
              <a:rPr lang="pl-PL" smtClean="0"/>
              <a:t>19.10.2017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AA61F-C395-4CD6-8BB6-E77948FEEA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8606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8677-A9AC-4207-91D2-0E6C05F979E9}" type="datetimeFigureOut">
              <a:rPr lang="pl-PL" smtClean="0"/>
              <a:t>19.10.2017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AA61F-C395-4CD6-8BB6-E77948FEEA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44146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8677-A9AC-4207-91D2-0E6C05F979E9}" type="datetimeFigureOut">
              <a:rPr lang="pl-PL" smtClean="0"/>
              <a:t>19.10.2017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AA61F-C395-4CD6-8BB6-E77948FEEA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2838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08677-A9AC-4207-91D2-0E6C05F979E9}" type="datetimeFigureOut">
              <a:rPr lang="pl-PL" smtClean="0"/>
              <a:t>19.10.2017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A61F-C395-4CD6-8BB6-E77948FEEA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30923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A 00 - wysocki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925" y="0"/>
            <a:ext cx="52625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06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A 0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20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A 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0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57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A 0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433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A 0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5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86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01 - 17.10.19 krakow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5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95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02 - 17.10.19 krakow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410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03 - 17.10.19 krakow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46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04 - 17.10.19 krakow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13" y="0"/>
            <a:ext cx="102885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71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05 - 17.10.19 krakow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13" y="0"/>
            <a:ext cx="102885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857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06 - 17.10.19 krakow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13" y="0"/>
            <a:ext cx="102901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028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07 - 17.10.19 krakow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13" y="0"/>
            <a:ext cx="102901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9879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08 - 17.10.19 krakow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0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3949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09 - 17.10.19 krakow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7704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10 - 17.10.19 krakow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2168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11- 17.10.19 krakow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463"/>
            <a:ext cx="12192000" cy="656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534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12- 17.10.19 krakow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0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415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1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850" y="0"/>
            <a:ext cx="67183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0226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14a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13" y="0"/>
            <a:ext cx="102901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3602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14b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13" y="0"/>
            <a:ext cx="102885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784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OTO 1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75" y="0"/>
            <a:ext cx="11068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978743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Panoramiczny</PresentationFormat>
  <Paragraphs>0</Paragraphs>
  <Slides>21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Użytkownik systemu Windows</dc:creator>
  <cp:lastModifiedBy>Użytkownik systemu Windows</cp:lastModifiedBy>
  <cp:revision>1</cp:revision>
  <dcterms:created xsi:type="dcterms:W3CDTF">2017-10-19T09:54:29Z</dcterms:created>
  <dcterms:modified xsi:type="dcterms:W3CDTF">2017-10-19T09:55:29Z</dcterms:modified>
</cp:coreProperties>
</file>